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9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220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210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B52A2-47A1-2FEA-2870-DB3C0E748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262DF3-0ADC-343E-0D7F-B491D344C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8BC5F8-7D9D-3F00-A93C-4BE675B3F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AF3E5-3F7E-4595-93A4-C5FCBB32AB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7609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8F27E6-F11D-5EDF-AE22-14CA8B8B1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41AE32-B44B-0D54-6D62-6E0E13542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E94E5-38FE-93F2-EDCA-EED71B216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10141-0450-41D2-AEAA-DD03CB3B10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2853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A6E450-3EFD-4837-964F-FA346C83E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186CA2-774E-26AA-7BA7-5E240EB94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EB7CFE-8DC1-6A92-B47F-34D5282D8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9C350-2854-43B9-AC8F-1059FC9876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9669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A9FAC7-F936-ACD9-E529-C8E849E8A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D1ED37-82A4-6AA3-535F-8BDC3DDA5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D807D9-D20D-B6BB-8B18-4C3505A01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BE594-2BAC-4720-99EE-8FA9A3CBF0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9010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FF64BE-AF2F-EAB4-AE36-99ACF8F8BC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2BDED2-6952-1553-B9D3-F7BF286E4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E42A98-FF67-5126-46D5-C40B1708B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9811F-D4CC-49FF-B779-C4F2A77D48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5731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EB1FDE7-B450-6BD1-BFAD-62C9997C6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FB23B38-71F9-442C-692A-33FA5AA05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5E7E89F-A4A2-CA4B-0DA1-83A0F983F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BD703-5296-48BF-BE64-A2371DD0E2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6949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188795D-2CE7-4875-75BE-55E4070A6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BA9A8A2-F17A-0D03-17CF-15AD064590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BCB0C6C-08C0-1152-24AB-32553C250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C0A33-267E-432A-BEFC-C9EC47B6E3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063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67956C7-4C25-0302-9F0E-77C359C0E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4CC45DD-F578-F24E-2433-6FBBC9E8D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5E22BFB-2D9E-6894-6278-EAD3163EC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1CBDA-655A-46D7-AF9A-B9586BB7C0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1292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9894021-3209-D06C-3642-646366F2AB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05E1E81-ECD4-CD0E-9734-71877278C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600B56A-9C41-C9BD-61C8-091516C78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4806F-B83A-4EB0-A2F4-0FCB25FF2C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4043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4CBB46-DC6C-514C-5584-AF3A306AE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0C57B18-967E-D148-7C23-45AD96FB1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F43C58D-6522-8B3A-89B2-7F72C01BD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6710D-E7D9-4BBF-ADFA-471D8B6D25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9205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65DF151-363D-FED0-6E29-E6C2A0A63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1FDCA76-358C-00BB-FF07-6C5BC7B15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0D0D1EC-9DEB-DEAE-E41C-C8A7B5345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DC67B-739E-4117-89B2-4A7A56CBA9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1302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4E0933F-BA63-71B8-987B-311B817575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CF02717-3280-4BCB-7B56-8E0332728E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9459C7-64E8-7E43-A483-4E2F7B2272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8A6016-1703-BF6A-2AF0-AF2E13B37F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C9AE4D-C67F-C67C-B797-7E5B02FE6A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87A0E0E-AC60-43EB-8383-9371B34B22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A761EF12-3F9D-7BBC-E16B-00BD7270F4C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208213" y="1268413"/>
            <a:ext cx="7704137" cy="3379787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Joy to the world! the Lord is come;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Let earth receive her King,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Let every heart prepare him room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And Heaven and nature sing.</a:t>
            </a:r>
            <a:endParaRPr lang="en-AU" altLang="en-US" sz="4000" dirty="0"/>
          </a:p>
          <a:p>
            <a:pPr eaLnBrk="1" hangingPunct="1">
              <a:buFont typeface="Wingdings 2" panose="05020102010507070707" pitchFamily="18" charset="2"/>
              <a:buNone/>
            </a:pPr>
            <a:endParaRPr lang="en-AU" altLang="en-US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5664548D-6E20-BE82-15AD-1A755C84AD7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063750" y="1412875"/>
            <a:ext cx="8064500" cy="3762375"/>
          </a:xfrm>
        </p:spPr>
        <p:txBody>
          <a:bodyPr>
            <a:spAutoFit/>
          </a:bodyPr>
          <a:lstStyle/>
          <a:p>
            <a:pPr eaLnBrk="1" hangingPunct="1">
              <a:buFont typeface="Wingdings 2" panose="05020102010507070707" pitchFamily="18" charset="2"/>
              <a:buNone/>
              <a:tabLst>
                <a:tab pos="274638" algn="r"/>
              </a:tabLst>
            </a:pPr>
            <a:r>
              <a:rPr lang="en-AU" altLang="en-US" sz="2000" dirty="0">
                <a:cs typeface="Times New Roman" panose="02020603050405020304" pitchFamily="18" charset="0"/>
              </a:rPr>
              <a:t>Verse 2</a:t>
            </a:r>
          </a:p>
          <a:p>
            <a:pPr eaLnBrk="1" hangingPunct="1">
              <a:buFont typeface="Wingdings 2" panose="05020102010507070707" pitchFamily="18" charset="2"/>
              <a:buNone/>
              <a:tabLst>
                <a:tab pos="274638" algn="r"/>
              </a:tabLst>
            </a:pPr>
            <a:r>
              <a:rPr lang="en-AU" altLang="en-US" sz="4000" dirty="0">
                <a:cs typeface="Times New Roman" panose="02020603050405020304" pitchFamily="18" charset="0"/>
              </a:rPr>
              <a:t>Joy to the world! the Saviour reigns;</a:t>
            </a:r>
          </a:p>
          <a:p>
            <a:pPr>
              <a:buFont typeface="Wingdings 2" panose="05020102010507070707" pitchFamily="18" charset="2"/>
              <a:buNone/>
              <a:tabLst>
                <a:tab pos="274638" algn="r"/>
              </a:tabLst>
            </a:pPr>
            <a:r>
              <a:rPr lang="en-AU" altLang="en-US" sz="4000" dirty="0">
                <a:cs typeface="Times New Roman" panose="02020603050405020304" pitchFamily="18" charset="0"/>
              </a:rPr>
              <a:t>Let men their songs employ,</a:t>
            </a:r>
          </a:p>
          <a:p>
            <a:pPr>
              <a:buFont typeface="Wingdings 2" panose="05020102010507070707" pitchFamily="18" charset="2"/>
              <a:buNone/>
              <a:tabLst>
                <a:tab pos="274638" algn="r"/>
              </a:tabLst>
            </a:pPr>
            <a:r>
              <a:rPr lang="en-AU" altLang="en-US" sz="4000" dirty="0">
                <a:cs typeface="Times New Roman" panose="02020603050405020304" pitchFamily="18" charset="0"/>
              </a:rPr>
              <a:t>While fields and floods, rocks, hills and plains</a:t>
            </a:r>
          </a:p>
          <a:p>
            <a:pPr>
              <a:buFont typeface="Wingdings 2" panose="05020102010507070707" pitchFamily="18" charset="2"/>
              <a:buNone/>
              <a:tabLst>
                <a:tab pos="274638" algn="r"/>
              </a:tabLst>
            </a:pPr>
            <a:r>
              <a:rPr lang="en-AU" altLang="en-US" sz="4000" dirty="0">
                <a:cs typeface="Times New Roman" panose="02020603050405020304" pitchFamily="18" charset="0"/>
              </a:rPr>
              <a:t>Repeat the sounding joy.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EAAB0C30-2EE4-8B6B-9933-B9E262255D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59718" y="1844712"/>
            <a:ext cx="8640763" cy="3168575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2000" dirty="0">
                <a:cs typeface="Times New Roman" panose="02020603050405020304" pitchFamily="18" charset="0"/>
              </a:rPr>
              <a:t>Verse 3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He rules the world with truth and grace,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And makes the nations prove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The glories of his righteousness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And wonders of his love.</a:t>
            </a:r>
            <a:endParaRPr lang="en-AU" altLang="en-US" sz="4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C4C9C7-163F-7069-CF68-C7490304BB9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4963" y="5940425"/>
            <a:ext cx="5545137" cy="900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/>
              <a:t>CCLI Song # 2856405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/>
              <a:t>Isaac Watts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/>
              <a:t>© 1982 The </a:t>
            </a:r>
            <a:r>
              <a:rPr lang="en-AU" sz="1050" dirty="0" err="1"/>
              <a:t>Jubilate</a:t>
            </a:r>
            <a:r>
              <a:rPr lang="en-AU" sz="1050" dirty="0"/>
              <a:t> Group (Admin. by Hope Publishing Company)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/>
              <a:t>For use solely with the </a:t>
            </a:r>
            <a:r>
              <a:rPr lang="en-AU" sz="1050" dirty="0" err="1"/>
              <a:t>SongSelect</a:t>
            </a:r>
            <a:r>
              <a:rPr lang="en-AU" sz="1050" dirty="0"/>
              <a:t>® Terms of Use.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/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131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Calibri</vt:lpstr>
      <vt:lpstr>Arial</vt:lpstr>
      <vt:lpstr>Calibri Light</vt:lpstr>
      <vt:lpstr>Times New Roman</vt:lpstr>
      <vt:lpstr>Wingdings 2</vt:lpstr>
      <vt:lpstr>Office Theme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11</cp:revision>
  <dcterms:created xsi:type="dcterms:W3CDTF">1999-12-24T05:40:49Z</dcterms:created>
  <dcterms:modified xsi:type="dcterms:W3CDTF">2023-06-06T07:34:05Z</dcterms:modified>
</cp:coreProperties>
</file>